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4995" autoAdjust="0"/>
    <p:restoredTop sz="94660"/>
  </p:normalViewPr>
  <p:slideViewPr>
    <p:cSldViewPr showGuides="1" snapToGrid="0">
      <p:cViewPr varScale="1">
        <p:scale>
          <a:sx n="54" d="100"/>
          <a:sy n="54" d="100"/>
        </p:scale>
        <p:origin x="1148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8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2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6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IN"/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IN"/>
          </a:p>
        </p:txBody>
      </p:sp>
      <p:pic>
        <p:nvPicPr>
          <p:cNvPr id="209715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70011" cy="6858000"/>
          </a:xfrm>
          <a:prstGeom prst="rect"/>
        </p:spPr>
      </p:pic>
      <p:sp>
        <p:nvSpPr>
          <p:cNvPr id="1048588" name="TextBox 5"/>
          <p:cNvSpPr txBox="1"/>
          <p:nvPr/>
        </p:nvSpPr>
        <p:spPr>
          <a:xfrm>
            <a:off x="534390" y="5142016"/>
            <a:ext cx="4203865" cy="7010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N</a:t>
            </a:r>
            <a:r>
              <a:rPr dirty="0" lang="en-US"/>
              <a:t>. </a:t>
            </a:r>
            <a:r>
              <a:rPr dirty="0" lang="en-US"/>
              <a:t>S</a:t>
            </a:r>
            <a:r>
              <a:rPr dirty="0" lang="en-US"/>
              <a:t>a</a:t>
            </a:r>
            <a:r>
              <a:rPr dirty="0" lang="en-US"/>
              <a:t>g</a:t>
            </a:r>
            <a:r>
              <a:rPr dirty="0" lang="en-US"/>
              <a:t>a</a:t>
            </a:r>
            <a:r>
              <a:rPr dirty="0" lang="en-US"/>
              <a:t>r</a:t>
            </a:r>
            <a:r>
              <a:rPr dirty="0" lang="en-US"/>
              <a:t> </a:t>
            </a:r>
            <a:r>
              <a:rPr dirty="0" lang="en-US"/>
              <a:t>(</a:t>
            </a:r>
            <a:r>
              <a:rPr dirty="0" lang="en-US"/>
              <a:t>1</a:t>
            </a:r>
            <a:r>
              <a:rPr dirty="0" lang="en-US"/>
              <a:t>9</a:t>
            </a:r>
            <a:r>
              <a:rPr dirty="0" lang="en-US"/>
              <a:t>2</a:t>
            </a:r>
            <a:r>
              <a:rPr dirty="0" lang="en-US"/>
              <a:t>2</a:t>
            </a:r>
            <a:r>
              <a:rPr dirty="0" lang="en-US"/>
              <a:t>1</a:t>
            </a:r>
            <a:r>
              <a:rPr dirty="0" lang="en-US"/>
              <a:t>0</a:t>
            </a:r>
            <a:r>
              <a:rPr dirty="0" lang="en-US"/>
              <a:t>5</a:t>
            </a:r>
            <a:r>
              <a:rPr dirty="0" lang="en-US"/>
              <a:t>6</a:t>
            </a:r>
            <a:r>
              <a:rPr dirty="0" lang="en-US"/>
              <a:t>8</a:t>
            </a:r>
            <a:r>
              <a:rPr dirty="0" lang="en-US"/>
              <a:t>)</a:t>
            </a:r>
            <a:endParaRPr altLang="en-US" lang="zh-CN"/>
          </a:p>
          <a:p>
            <a:r>
              <a:rPr altLang="en-US" dirty="0" lang="en-US"/>
              <a:t>P</a:t>
            </a:r>
            <a:r>
              <a:rPr altLang="en-US" dirty="0" lang="en-US"/>
              <a:t>.</a:t>
            </a:r>
            <a:r>
              <a:rPr altLang="en-US" dirty="0" lang="en-US"/>
              <a:t> </a:t>
            </a:r>
            <a:r>
              <a:rPr altLang="en-US" dirty="0" lang="en-US"/>
              <a:t>B</a:t>
            </a:r>
            <a:r>
              <a:rPr altLang="en-US" dirty="0" lang="en-US"/>
              <a:t>a</a:t>
            </a:r>
            <a:r>
              <a:rPr altLang="en-US" dirty="0" lang="en-US"/>
              <a:t>l</a:t>
            </a:r>
            <a:r>
              <a:rPr altLang="en-US" dirty="0" lang="en-US"/>
              <a:t>a</a:t>
            </a:r>
            <a:r>
              <a:rPr altLang="en-US" dirty="0" lang="en-US"/>
              <a:t> </a:t>
            </a:r>
            <a:r>
              <a:rPr altLang="en-US" dirty="0" lang="en-US"/>
              <a:t>Kishore </a:t>
            </a:r>
            <a:r>
              <a:rPr altLang="en-US" dirty="0" lang="en-US"/>
              <a:t>(</a:t>
            </a:r>
            <a:r>
              <a:rPr altLang="en-US" dirty="0" lang="en-US"/>
              <a:t>1</a:t>
            </a:r>
            <a:r>
              <a:rPr altLang="en-US" dirty="0" lang="en-US"/>
              <a:t>9</a:t>
            </a:r>
            <a:r>
              <a:rPr altLang="en-US" dirty="0" lang="en-US"/>
              <a:t>2</a:t>
            </a:r>
            <a:r>
              <a:rPr altLang="en-US" dirty="0" lang="en-US"/>
              <a:t>2</a:t>
            </a:r>
            <a:r>
              <a:rPr altLang="en-US" dirty="0" lang="en-US"/>
              <a:t>1</a:t>
            </a:r>
            <a:r>
              <a:rPr altLang="en-US" dirty="0" lang="en-US"/>
              <a:t>0</a:t>
            </a:r>
            <a:r>
              <a:rPr altLang="en-US" dirty="0" lang="en-US"/>
              <a:t>5</a:t>
            </a:r>
            <a:r>
              <a:rPr altLang="en-US" dirty="0" lang="en-US"/>
              <a:t>6</a:t>
            </a:r>
            <a:r>
              <a:rPr altLang="en-US" dirty="0" lang="en-US"/>
              <a:t>8</a:t>
            </a:r>
            <a:r>
              <a:rPr altLang="en-US" dirty="0" lang="en-US"/>
              <a:t>)</a:t>
            </a:r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1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2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1"/>
            <a:ext cx="12192000" cy="694706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  <p:pic>
        <p:nvPicPr>
          <p:cNvPr id="2097163" name="Picture 2" descr="Dark Purple Background Images – Browse 1,061,959 Stock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12338461" cy="6858000"/>
          </a:xfrm>
          <a:prstGeom prst="rect"/>
          <a:noFill/>
        </p:spPr>
      </p:pic>
      <p:pic>
        <p:nvPicPr>
          <p:cNvPr id="2097164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46842" y="261257"/>
            <a:ext cx="5300523" cy="1966539"/>
          </a:xfrm>
          <a:prstGeom prst="rect"/>
        </p:spPr>
      </p:pic>
      <p:pic>
        <p:nvPicPr>
          <p:cNvPr id="2097165" name="Picture 10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646842" y="2362733"/>
            <a:ext cx="5300523" cy="2171845"/>
          </a:xfrm>
          <a:prstGeom prst="rect"/>
        </p:spPr>
      </p:pic>
      <p:pic>
        <p:nvPicPr>
          <p:cNvPr id="2097166" name="Picture 1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646842" y="4729385"/>
            <a:ext cx="5300522" cy="1966539"/>
          </a:xfrm>
          <a:prstGeom prst="rect"/>
        </p:spPr>
      </p:pic>
      <p:sp>
        <p:nvSpPr>
          <p:cNvPr id="1048606" name="TextBox 13"/>
          <p:cNvSpPr txBox="1"/>
          <p:nvPr/>
        </p:nvSpPr>
        <p:spPr>
          <a:xfrm>
            <a:off x="244635" y="261257"/>
            <a:ext cx="2961703" cy="4978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IN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and Execution:</a:t>
            </a:r>
          </a:p>
        </p:txBody>
      </p:sp>
      <p:sp>
        <p:nvSpPr>
          <p:cNvPr id="1048607" name="TextBox 15"/>
          <p:cNvSpPr txBox="1"/>
          <p:nvPr/>
        </p:nvSpPr>
        <p:spPr>
          <a:xfrm>
            <a:off x="244636" y="719062"/>
            <a:ext cx="5300522" cy="6035040"/>
          </a:xfrm>
          <a:prstGeom prst="rect"/>
          <a:noFill/>
        </p:spPr>
        <p:txBody>
          <a:bodyPr wrap="square">
            <a:spAutoFit/>
          </a:bodyPr>
          <a:p>
            <a:r>
              <a:rPr b="0" dirty="0" sz="1050" lang="en-IN">
                <a:solidFill>
                  <a:srgbClr val="6AA94F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Train and evaluate models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569CD6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dirty="0" sz="1050" lang="en-IN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train_and_evaluate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b="0" dirty="0" sz="1050" lang="en-IN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b="0" dirty="0" sz="1050" lang="en-IN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b="0" dirty="0" sz="1050" lang="en-IN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b="0" dirty="0" sz="1050" lang="en-IN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models = 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'Decision Tree'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'Random Forest'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'SVM'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SVC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kernel=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'linear'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'KNN'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'Logistic Regression'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{}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b="0" dirty="0" sz="1050" lang="en-IN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models.items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():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model.fit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X_train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y_train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model.predict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accuracy =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report =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classification_report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output_dict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b="0" dirty="0" sz="1050" lang="en-IN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results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accuracy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'report'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report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}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</a:p>
          <a:p>
            <a:b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b="0" dirty="0" sz="1050" lang="en-IN">
                <a:solidFill>
                  <a:srgbClr val="6AA94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Plot comparison graph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plot_comparison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b="0" dirty="0" sz="1050" lang="en-IN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b="0" dirty="0" sz="1050" lang="en-IN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list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results.keys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6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sns.barplot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x=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y=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palette=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b="0" dirty="0" sz="1050" lang="en-IN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viridis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'Models'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 Score'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'Comparison of Model Accuracy'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plt.ylim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b="0" dirty="0" sz="1050" lang="en-IN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b="0" dirty="0" sz="1050" lang="en-IN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b="0" dirty="0" sz="1050" lang="en-IN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b="0" dirty="0" sz="1050" lang="en-IN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b="0" dirty="0" sz="1050" lang="en-IN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7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47622" y="-118753"/>
            <a:ext cx="12239621" cy="697675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8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9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290961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70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95894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71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72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73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3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4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5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6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7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8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979" y="0"/>
            <a:ext cx="12193979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9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93398" y="0"/>
            <a:ext cx="12285398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0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25469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S GRISHMA CHANDU</dc:creator>
  <cp:lastModifiedBy>S GRISHMA CHANDU</cp:lastModifiedBy>
  <dcterms:created xsi:type="dcterms:W3CDTF">2024-06-16T18:33:20Z</dcterms:created>
  <dcterms:modified xsi:type="dcterms:W3CDTF">2024-07-30T15:42:04Z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dcdb7ce4aaa94cf5a874556c98300ccd</vt:lpwstr>
  </property>
</Properties>
</file>